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1F8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9" d="100"/>
          <a:sy n="119" d="100"/>
        </p:scale>
        <p:origin x="2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41204-22FE-476F-89D9-46731EF898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375CB9-8123-4D22-823B-4D3D2376DF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33C27B-130F-465A-9BE7-3395E334E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94C08-DFA1-4061-9AA8-38EE825F3B1E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2A5F9-733E-430C-847B-4F2BBE8F5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EC707C-1F85-4D2F-A1B7-ACAB8FB94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17B67-4A9B-4BD3-A8FF-AAFE2D38A4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5638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F40B7-AD04-46CF-B603-E2CBE0C55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A789E5-5503-4F78-A60F-A2F49956C2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95E9C6-436D-4C73-A25D-0624C6B42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94C08-DFA1-4061-9AA8-38EE825F3B1E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F26836-E7EC-4AD6-B884-AE61EEC7B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5345D0-3C94-40E4-8B6C-6922BE298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17B67-4A9B-4BD3-A8FF-AAFE2D38A4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6258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D7036F-AD9F-4709-965A-FDC2C50F5C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267025-10FB-4303-9673-4313228E2C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800FF0-E229-43F4-8FF4-5206053A0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94C08-DFA1-4061-9AA8-38EE825F3B1E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63AFD5-1B63-4636-BA45-81B532104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429ECC-5FD0-44D7-B8E1-5EAEE1E10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17B67-4A9B-4BD3-A8FF-AAFE2D38A4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731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99F6F-238A-4326-A34B-03FC9FD66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3FCA9-9F16-4D20-B816-D0C5CC5E9C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646F35-EF66-4857-8023-C5EF4EABD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94C08-DFA1-4061-9AA8-38EE825F3B1E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F1E86-7D4B-4A36-B84C-22C5D69DA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F5EBBF-9F35-4DA2-8FC1-C181EDF79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17B67-4A9B-4BD3-A8FF-AAFE2D38A4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54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EBD34-7434-4673-AA06-775DD74AE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F1C526-9829-4057-8C0D-E8666D4079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394326-6AE2-4B6E-B0FF-683FF5B01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94C08-DFA1-4061-9AA8-38EE825F3B1E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2AF020-1180-4CF3-9894-031955D7C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7A4A3-BAFD-424C-8A06-D66D28A3E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17B67-4A9B-4BD3-A8FF-AAFE2D38A4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1414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3D930-F46E-4643-8868-D26A4FD50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9F2E7-B9E6-41B9-A6EF-4F3D9AA15B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35B907-DF46-4EFE-AAB8-33CD97A853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7ED094-6D97-4EB8-A9ED-EDBFCA5C1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94C08-DFA1-4061-9AA8-38EE825F3B1E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8A01FA-53CF-4118-8D67-DC6E962AE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33EACA-2541-41E6-9890-5C571FA49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17B67-4A9B-4BD3-A8FF-AAFE2D38A4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077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11320-1060-4DC8-AA1C-569F5B657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01F945-1841-4851-BFF6-AD36F77145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70A517-274B-41A7-B6A5-A3E9348C3C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AD26A1-FEE9-4D27-ABC3-9858817CFB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B9AEC6-9942-45DB-A634-BA6E025788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63620C-A94A-4FA2-92EF-E9E789B03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94C08-DFA1-4061-9AA8-38EE825F3B1E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08C6A2-BD7C-4B34-8C0F-E74DADA31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ADE0E5-628B-4DFE-A397-20C681BF1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17B67-4A9B-4BD3-A8FF-AAFE2D38A4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808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3CB07-9975-426D-A855-CE4620749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0E6FB3-500F-40EC-B605-7FA8A5E5B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94C08-DFA1-4061-9AA8-38EE825F3B1E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5C37E1-4C48-4FAE-99CA-0CA842552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6C3617-D70B-4B1E-BF72-94F763B53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17B67-4A9B-4BD3-A8FF-AAFE2D38A4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3957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B8B9AA-F775-4EC7-AAAB-71ED7E870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94C08-DFA1-4061-9AA8-38EE825F3B1E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912115-AB87-45EB-8095-1C0E6E777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698208-77AE-49CF-8D28-E8B1B1D45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17B67-4A9B-4BD3-A8FF-AAFE2D38A4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10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2DCE8-FD3B-4554-B5ED-7E852A9D8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A2C1D-D249-41E6-B3C1-2D62E898E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0550C3-E4FD-4C62-A447-70EF176BD7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FEF5A3-4150-4021-BD7D-0A57E8AD9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94C08-DFA1-4061-9AA8-38EE825F3B1E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66874B-0F9B-45C9-BAFA-DD8ED312E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A2FE56-A5F4-449D-AAAD-CD91BEAA8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17B67-4A9B-4BD3-A8FF-AAFE2D38A4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5612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9CF42-B412-414C-87B2-496C638C0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9C2B98-DEB9-424C-A760-4E4ECA802D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CCCEA7-0A53-48D6-AD6D-C8EF4A811F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42D3A8-8E7D-4DF8-8E31-EBFC0F4BD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94C08-DFA1-4061-9AA8-38EE825F3B1E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6A181E-1432-4C05-A8D2-8ECE11FB8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27F1D3-14B8-4382-8266-EE84BFA8B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17B67-4A9B-4BD3-A8FF-AAFE2D38A4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2838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86946F-A113-48C6-99CD-275F6A88C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BB1138-5E98-46B1-BED6-20C12519EE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714A66-A510-4D83-B580-F937C0638F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94C08-DFA1-4061-9AA8-38EE825F3B1E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4B499F-EDDC-4CBC-8FA8-DDF9C9A65F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52D270-574D-4DB3-ABD6-D204097012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17B67-4A9B-4BD3-A8FF-AAFE2D38A4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852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1FD4149-15A4-41E8-90A0-981549C4A85A}"/>
              </a:ext>
            </a:extLst>
          </p:cNvPr>
          <p:cNvGrpSpPr/>
          <p:nvPr/>
        </p:nvGrpSpPr>
        <p:grpSpPr>
          <a:xfrm>
            <a:off x="4142049" y="1796258"/>
            <a:ext cx="3260779" cy="2590159"/>
            <a:chOff x="4142049" y="1796258"/>
            <a:chExt cx="3260779" cy="2590159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4AE41EE-2382-41CA-A5E1-5B93D9FE3AB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801226" y="1866458"/>
              <a:ext cx="2160000" cy="2160000"/>
            </a:xfrm>
            <a:prstGeom prst="rect">
              <a:avLst/>
            </a:prstGeom>
            <a:solidFill>
              <a:srgbClr val="3B1F80"/>
            </a:solidFill>
            <a:ln>
              <a:solidFill>
                <a:srgbClr val="3B1F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333ED11F-0E38-4C37-889E-F54E50AF541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802289" y="1866460"/>
              <a:ext cx="1804946" cy="1807248"/>
            </a:xfrm>
            <a:prstGeom prst="ellipse">
              <a:avLst/>
            </a:prstGeom>
            <a:noFill/>
            <a:ln w="31750" cap="rnd">
              <a:solidFill>
                <a:schemeClr val="bg1"/>
              </a:solidFill>
              <a:prstDash val="sysDot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836B8B2C-53A3-48A1-9529-A7D5B467CB2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75418" y="2789660"/>
              <a:ext cx="1141784" cy="1175601"/>
            </a:xfrm>
            <a:prstGeom prst="rect">
              <a:avLst/>
            </a:prstGeom>
            <a:solidFill>
              <a:srgbClr val="3B1F80"/>
            </a:solidFill>
            <a:ln>
              <a:solidFill>
                <a:srgbClr val="3B1F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0CDF0BB-EC07-41A6-BD40-4F66650A0B65}"/>
                </a:ext>
              </a:extLst>
            </p:cNvPr>
            <p:cNvSpPr/>
            <p:nvPr/>
          </p:nvSpPr>
          <p:spPr>
            <a:xfrm>
              <a:off x="5600996" y="2499042"/>
              <a:ext cx="1330813" cy="3936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>
                <a:lnSpc>
                  <a:spcPts val="2500"/>
                </a:lnSpc>
              </a:pPr>
              <a:r>
                <a:rPr lang="en-GB" dirty="0">
                  <a:solidFill>
                    <a:schemeClr val="bg1"/>
                  </a:solidFill>
                  <a:latin typeface="Candara" panose="020E0502030303020204" pitchFamily="34" charset="0"/>
                  <a:ea typeface="Calibri" panose="020F0502020204030204" pitchFamily="34" charset="0"/>
                  <a:cs typeface="Browallia New" panose="020B0502040204020203" pitchFamily="34" charset="-34"/>
                </a:rPr>
                <a:t>B R I S T O L</a:t>
              </a: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AE9A6B4D-AFAF-469A-84A1-74796020C82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536021" y="2640733"/>
              <a:ext cx="141313" cy="140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64DE65D0-F6D5-403B-8F0F-948B17B70AB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686857" y="1796258"/>
              <a:ext cx="141313" cy="140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1D730F02-0CB7-48D9-8BFF-420F8A306D5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23916" y="2638826"/>
              <a:ext cx="141313" cy="140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C1211E3A-1968-446F-B861-13FD8A807510}"/>
                </a:ext>
              </a:extLst>
            </p:cNvPr>
            <p:cNvSpPr txBox="1"/>
            <p:nvPr/>
          </p:nvSpPr>
          <p:spPr>
            <a:xfrm>
              <a:off x="4359623" y="4047863"/>
              <a:ext cx="304320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>
                  <a:solidFill>
                    <a:srgbClr val="3B1F80"/>
                  </a:solidFill>
                  <a:latin typeface="Candara" panose="020E0502030303020204" pitchFamily="34" charset="0"/>
                </a:rPr>
                <a:t>NETWORKING FOR KNOWLEDGE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D1328ABD-D0B7-428C-9A6A-0B006AC7C8BB}"/>
                </a:ext>
              </a:extLst>
            </p:cNvPr>
            <p:cNvSpPr/>
            <p:nvPr/>
          </p:nvSpPr>
          <p:spPr>
            <a:xfrm>
              <a:off x="5014117" y="2793650"/>
              <a:ext cx="1903085" cy="3936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>
                <a:lnSpc>
                  <a:spcPts val="2500"/>
                </a:lnSpc>
              </a:pPr>
              <a:r>
                <a:rPr lang="en-GB" dirty="0">
                  <a:solidFill>
                    <a:schemeClr val="bg1"/>
                  </a:solidFill>
                  <a:latin typeface="Candara" panose="020E0502030303020204" pitchFamily="34" charset="0"/>
                  <a:ea typeface="Calibri" panose="020F0502020204030204" pitchFamily="34" charset="0"/>
                  <a:cs typeface="Browallia New" panose="020B0502040204020203" pitchFamily="34" charset="-34"/>
                </a:rPr>
                <a:t>C O L </a:t>
              </a:r>
              <a:r>
                <a:rPr lang="en-GB" dirty="0" err="1">
                  <a:solidFill>
                    <a:schemeClr val="bg1"/>
                  </a:solidFill>
                  <a:latin typeface="Candara" panose="020E0502030303020204" pitchFamily="34" charset="0"/>
                  <a:ea typeface="Calibri" panose="020F0502020204030204" pitchFamily="34" charset="0"/>
                  <a:cs typeface="Browallia New" panose="020B0502040204020203" pitchFamily="34" charset="-34"/>
                </a:rPr>
                <a:t>L</a:t>
              </a:r>
              <a:r>
                <a:rPr lang="en-GB" dirty="0">
                  <a:solidFill>
                    <a:schemeClr val="bg1"/>
                  </a:solidFill>
                  <a:latin typeface="Candara" panose="020E0502030303020204" pitchFamily="34" charset="0"/>
                  <a:ea typeface="Calibri" panose="020F0502020204030204" pitchFamily="34" charset="0"/>
                  <a:cs typeface="Browallia New" panose="020B0502040204020203" pitchFamily="34" charset="-34"/>
                </a:rPr>
                <a:t> E G I A T E 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1F355664-6992-4EB1-AD60-DEAB6D1CAEF3}"/>
                </a:ext>
              </a:extLst>
            </p:cNvPr>
            <p:cNvSpPr/>
            <p:nvPr/>
          </p:nvSpPr>
          <p:spPr>
            <a:xfrm>
              <a:off x="5195866" y="3124415"/>
              <a:ext cx="1590499" cy="3936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>
                <a:lnSpc>
                  <a:spcPts val="2500"/>
                </a:lnSpc>
              </a:pPr>
              <a:r>
                <a:rPr lang="en-GB" dirty="0">
                  <a:solidFill>
                    <a:schemeClr val="bg1"/>
                  </a:solidFill>
                  <a:latin typeface="Candara" panose="020E0502030303020204" pitchFamily="34" charset="0"/>
                  <a:ea typeface="Calibri" panose="020F0502020204030204" pitchFamily="34" charset="0"/>
                  <a:cs typeface="Browallia New" panose="020B0502040204020203" pitchFamily="34" charset="-34"/>
                </a:rPr>
                <a:t>R E S E A R C H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F7D1563E-B346-47AE-AF28-1C0D4F24585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085683" y="3607720"/>
              <a:ext cx="533814" cy="357541"/>
            </a:xfrm>
            <a:prstGeom prst="rect">
              <a:avLst/>
            </a:prstGeom>
            <a:solidFill>
              <a:srgbClr val="3B1F80"/>
            </a:solidFill>
            <a:ln>
              <a:solidFill>
                <a:srgbClr val="3B1F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4282D430-FEE8-480C-B260-58A38DF0CC40}"/>
                </a:ext>
              </a:extLst>
            </p:cNvPr>
            <p:cNvSpPr/>
            <p:nvPr/>
          </p:nvSpPr>
          <p:spPr>
            <a:xfrm>
              <a:off x="4142049" y="3468620"/>
              <a:ext cx="2526657" cy="3936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ts val="2500"/>
                </a:lnSpc>
              </a:pPr>
              <a:r>
                <a:rPr lang="en-GB" dirty="0">
                  <a:solidFill>
                    <a:schemeClr val="bg1"/>
                  </a:solidFill>
                  <a:latin typeface="Candara" panose="020E0502030303020204" pitchFamily="34" charset="0"/>
                  <a:ea typeface="Calibri" panose="020F0502020204030204" pitchFamily="34" charset="0"/>
                  <a:cs typeface="Browallia New" panose="020B0502040204020203" pitchFamily="34" charset="-34"/>
                </a:rPr>
                <a:t>S O C I E T Y</a:t>
              </a:r>
              <a:endParaRPr lang="en-GB" dirty="0">
                <a:solidFill>
                  <a:schemeClr val="bg1"/>
                </a:solidFill>
                <a:latin typeface="Candara" panose="020E0502030303020204" pitchFamily="34" charset="0"/>
                <a:cs typeface="Browallia New" panose="020B0502040204020203" pitchFamily="34" charset="-34"/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8A248830-C8AF-4A2A-9341-2527E3E4F30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634105" y="3607720"/>
              <a:ext cx="141313" cy="140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875133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C379ED9A41AF45BC6B37691AD8DE8F" ma:contentTypeVersion="12" ma:contentTypeDescription="Create a new document." ma:contentTypeScope="" ma:versionID="177beef84f3acc4b2ccdaa17c94c2fba">
  <xsd:schema xmlns:xsd="http://www.w3.org/2001/XMLSchema" xmlns:xs="http://www.w3.org/2001/XMLSchema" xmlns:p="http://schemas.microsoft.com/office/2006/metadata/properties" xmlns:ns2="7515ae98-9773-44a3-b498-c0b30f3947dc" xmlns:ns3="6a98c16d-5a50-4cd6-944a-21e17e1dee95" targetNamespace="http://schemas.microsoft.com/office/2006/metadata/properties" ma:root="true" ma:fieldsID="e922fe47adb755a28da48ab1ec16eba1" ns2:_="" ns3:_="">
    <xsd:import namespace="7515ae98-9773-44a3-b498-c0b30f3947dc"/>
    <xsd:import namespace="6a98c16d-5a50-4cd6-944a-21e17e1dee9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15ae98-9773-44a3-b498-c0b30f3947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98c16d-5a50-4cd6-944a-21e17e1dee9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9976D83-7160-4A81-8A0A-160C678E4E3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56DAD07-C381-4DD9-8985-BCE6382A7FB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24CC84-33BE-4A34-99D2-0D0CE0C1A6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15ae98-9773-44a3-b498-c0b30f3947dc"/>
    <ds:schemaRef ds:uri="6a98c16d-5a50-4cd6-944a-21e17e1dee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35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Iain Gilchrist</dc:creator>
  <cp:lastModifiedBy>Iain Gilchrist</cp:lastModifiedBy>
  <cp:revision>2</cp:revision>
  <dcterms:created xsi:type="dcterms:W3CDTF">2019-09-30T08:47:15Z</dcterms:created>
  <dcterms:modified xsi:type="dcterms:W3CDTF">2020-05-22T13:58:27Z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0x01010076C379ED9A41AF45BC6B37691AD8DE8F</vt:lpwstr>
  </property>
</Properties>
</file>